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iGVMX6A50lsNJ3Vli4Rd/Zhuay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3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4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44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" name="Google Shape;22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8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0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2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2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4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3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TDD - Test Driven Design</a:t>
            </a:r>
            <a:endParaRPr/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rPr lang="es" sz="4800"/>
              <a:t>T123 – 33 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rPr lang="es" sz="4800"/>
              <a:t>Universidad Abierta Interamericana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2" name="Google Shape;1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668111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8" name="Google Shape;1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589727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4" name="Google Shape;1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712937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720856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839200" cy="2913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342668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839201" cy="39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24065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748129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839203" cy="408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773987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776178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798380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742607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839200" cy="10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008185"/>
            <a:ext cx="68294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229518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606324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58973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698586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5344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29102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839202" cy="266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Ejercicio 13</a:t>
            </a:r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64484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152575"/>
            <a:ext cx="64579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416150" y="4246150"/>
            <a:ext cx="374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continúa en la siguiente página …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64103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971725"/>
            <a:ext cx="63722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152400" y="4753350"/>
            <a:ext cx="374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continúa en la siguiente página …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64389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416150" y="4246150"/>
            <a:ext cx="374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Fín.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6" name="Google Shape;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839202" cy="4130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028218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751388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799014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75" y="799875"/>
            <a:ext cx="784246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839199" cy="375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